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686"/>
  </p:normalViewPr>
  <p:slideViewPr>
    <p:cSldViewPr snapToGrid="0" snapToObjects="1">
      <p:cViewPr varScale="1">
        <p:scale>
          <a:sx n="193" d="100"/>
          <a:sy n="193" d="100"/>
        </p:scale>
        <p:origin x="249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0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98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50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71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2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1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47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8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30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1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06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8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50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3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19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124" y="1079390"/>
            <a:ext cx="7772400" cy="1470025"/>
          </a:xfrm>
        </p:spPr>
        <p:txBody>
          <a:bodyPr/>
          <a:lstStyle/>
          <a:p>
            <a:r>
              <a:rPr dirty="0"/>
              <a:t>🎾 </a:t>
            </a:r>
            <a:r>
              <a:rPr dirty="0" err="1"/>
              <a:t>Katoptron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77511"/>
            <a:ext cx="6400800" cy="1752600"/>
          </a:xfrm>
        </p:spPr>
        <p:txBody>
          <a:bodyPr>
            <a:normAutofit/>
          </a:bodyPr>
          <a:lstStyle/>
          <a:p>
            <a:r>
              <a:rPr dirty="0"/>
              <a:t>AI‑Powered Forehand Technique Analyzer</a:t>
            </a:r>
          </a:p>
          <a:p>
            <a:r>
              <a:rPr dirty="0"/>
              <a:t>Pose Comparison &amp; AI Tennis Coaching Tool</a:t>
            </a:r>
          </a:p>
          <a:p>
            <a:endParaRPr dirty="0"/>
          </a:p>
          <a:p>
            <a:r>
              <a:rPr dirty="0"/>
              <a:t>Christos Kontomitros · January 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⚠️ Challenges &amp;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Slow processing → Celery async tasks</a:t>
            </a:r>
          </a:p>
          <a:p>
            <a:r>
              <a:t>Video codec issues → FFmpeg transcoding</a:t>
            </a:r>
          </a:p>
          <a:p>
            <a:r>
              <a:t>Camera perspective bias → 3D normalization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🔮 Future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Backhand support</a:t>
            </a:r>
          </a:p>
          <a:p>
            <a:r>
              <a:t>Mobile app</a:t>
            </a:r>
          </a:p>
          <a:p>
            <a:r>
              <a:t>Racket tracking (YOLO)</a:t>
            </a:r>
          </a:p>
          <a:p>
            <a:r>
              <a:t>Multi-angle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💡 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Structured LLM output beats free text</a:t>
            </a:r>
          </a:p>
          <a:p>
            <a:r>
              <a:t>UX depends on background task visibility</a:t>
            </a:r>
          </a:p>
          <a:p>
            <a:r>
              <a:t>Simple algorithms can outperform complex models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Questions?</a:t>
            </a:r>
          </a:p>
          <a:p>
            <a:endParaRPr/>
          </a:p>
          <a:p>
            <a:r>
              <a:t>Katoptron · 2026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💡 Motivation /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Amateur players want professional-level feedback</a:t>
            </a:r>
          </a:p>
          <a:p>
            <a:r>
              <a:t>Hiring coaches is expensive and time-consuming</a:t>
            </a:r>
          </a:p>
          <a:p>
            <a:r>
              <a:t>Existing apps are costly or not tennis-specific</a:t>
            </a:r>
          </a:p>
          <a:p>
            <a:r>
              <a:t>Goal: Affordable AI-driven forehand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⚡ User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Upload professional reference video</a:t>
            </a:r>
          </a:p>
          <a:p>
            <a:r>
              <a:t>Upload personal forehand video</a:t>
            </a:r>
          </a:p>
          <a:p>
            <a:r>
              <a:t>AI aligns motions using MediaPipe + DTW</a:t>
            </a:r>
          </a:p>
          <a:p>
            <a:r>
              <a:t>Receive visual &amp; AI-generated coaching feedback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🏗️ High-Level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Browser → Django Backend</a:t>
            </a:r>
          </a:p>
          <a:p>
            <a:r>
              <a:t>Celery async processing</a:t>
            </a:r>
          </a:p>
          <a:p>
            <a:r>
              <a:t>MediaPipe pose extraction</a:t>
            </a:r>
          </a:p>
          <a:p>
            <a:r>
              <a:t>DTW alignment &amp; GPT-4o analysis</a:t>
            </a:r>
          </a:p>
          <a:p>
            <a:r>
              <a:t>Results returned as video &amp;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🛠️ 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Backend: Django 6.0, Redis, Celery</a:t>
            </a:r>
          </a:p>
          <a:p>
            <a:r>
              <a:t>AI / Vision: MediaPipe, OpenCV, tslearn</a:t>
            </a:r>
          </a:p>
          <a:p>
            <a:r>
              <a:t>LLM: GPT-4o structured outputs</a:t>
            </a:r>
          </a:p>
          <a:p>
            <a:r>
              <a:t>Frontend: Bootstrap 5 + custom CSS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🔄 AI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Pose extraction: 33 3D landmarks</a:t>
            </a:r>
          </a:p>
          <a:p>
            <a:r>
              <a:t>Coordinate normalization</a:t>
            </a:r>
          </a:p>
          <a:p>
            <a:r>
              <a:t>Dynamic Time Warping alignment</a:t>
            </a:r>
          </a:p>
          <a:p>
            <a:r>
              <a:t>LLM converts data to coaching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🚀 AI Tennis Brain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Phase-specific technique analysis</a:t>
            </a:r>
          </a:p>
          <a:p>
            <a:r>
              <a:t>Early injury risk detection</a:t>
            </a:r>
          </a:p>
          <a:p>
            <a:r>
              <a:t>Human-readable coaching feedback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📊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DTW Similarity Score: 8.92</a:t>
            </a:r>
          </a:p>
          <a:p>
            <a:r>
              <a:t>Average joint angle difference: 17.4°</a:t>
            </a:r>
          </a:p>
          <a:p>
            <a:r>
              <a:t>Top faults: elbow, shoulder, knee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77B68-6B0B-FC6B-D7A4-9DEB890EE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11F4-B357-4091-31EC-00B4BB672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 </a:t>
            </a:r>
            <a:r>
              <a:rPr lang="en-US" dirty="0"/>
              <a:t>DEMO</a:t>
            </a:r>
            <a:endParaRPr dirty="0"/>
          </a:p>
        </p:txBody>
      </p:sp>
      <p:pic>
        <p:nvPicPr>
          <p:cNvPr id="4" name="presentation.mov">
            <a:hlinkClick r:id="" action="ppaction://media"/>
            <a:extLst>
              <a:ext uri="{FF2B5EF4-FFF2-40B4-BE49-F238E27FC236}">
                <a16:creationId xmlns:a16="http://schemas.microsoft.com/office/drawing/2014/main" id="{2F962D37-9DC2-17FC-F619-BB29785556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625" y="2232025"/>
            <a:ext cx="7524750" cy="3616325"/>
          </a:xfrm>
        </p:spPr>
      </p:pic>
    </p:spTree>
    <p:extLst>
      <p:ext uri="{BB962C8B-B14F-4D97-AF65-F5344CB8AC3E}">
        <p14:creationId xmlns:p14="http://schemas.microsoft.com/office/powerpoint/2010/main" val="332488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14</TotalTime>
  <Words>252</Words>
  <Application>Microsoft Macintosh PowerPoint</Application>
  <PresentationFormat>On-screen Show (4:3)</PresentationFormat>
  <Paragraphs>57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Wingdings 2</vt:lpstr>
      <vt:lpstr>Quotable</vt:lpstr>
      <vt:lpstr>🎾 Katoptron</vt:lpstr>
      <vt:lpstr>💡 Motivation / Problem</vt:lpstr>
      <vt:lpstr>⚡ User Journey</vt:lpstr>
      <vt:lpstr>🏗️ High-Level Architecture</vt:lpstr>
      <vt:lpstr>🛠️ Technology Stack</vt:lpstr>
      <vt:lpstr>🔄 AI Pipeline</vt:lpstr>
      <vt:lpstr>🚀 AI Tennis Brain</vt:lpstr>
      <vt:lpstr>📊 Results</vt:lpstr>
      <vt:lpstr> DEMO</vt:lpstr>
      <vt:lpstr>⚠️ Challenges &amp; Solutions</vt:lpstr>
      <vt:lpstr>🔮 Future Roadmap</vt:lpstr>
      <vt:lpstr>💡 Lessons Learned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Kontomitros, Christos</cp:lastModifiedBy>
  <cp:revision>2</cp:revision>
  <dcterms:created xsi:type="dcterms:W3CDTF">2013-01-27T09:14:16Z</dcterms:created>
  <dcterms:modified xsi:type="dcterms:W3CDTF">2026-01-29T10:51:21Z</dcterms:modified>
  <cp:category/>
</cp:coreProperties>
</file>